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88" r:id="rId4"/>
    <p:sldId id="283" r:id="rId5"/>
    <p:sldId id="274" r:id="rId6"/>
    <p:sldId id="291" r:id="rId7"/>
    <p:sldId id="277" r:id="rId8"/>
    <p:sldId id="284" r:id="rId9"/>
    <p:sldId id="261" r:id="rId10"/>
    <p:sldId id="278" r:id="rId11"/>
    <p:sldId id="279" r:id="rId12"/>
    <p:sldId id="263" r:id="rId13"/>
    <p:sldId id="280" r:id="rId14"/>
    <p:sldId id="256" r:id="rId15"/>
    <p:sldId id="265" r:id="rId16"/>
    <p:sldId id="266" r:id="rId17"/>
    <p:sldId id="258" r:id="rId18"/>
    <p:sldId id="259" r:id="rId19"/>
    <p:sldId id="267" r:id="rId20"/>
    <p:sldId id="268" r:id="rId21"/>
    <p:sldId id="273" r:id="rId22"/>
    <p:sldId id="269" r:id="rId23"/>
    <p:sldId id="270" r:id="rId24"/>
    <p:sldId id="281" r:id="rId25"/>
    <p:sldId id="272" r:id="rId26"/>
    <p:sldId id="275" r:id="rId27"/>
    <p:sldId id="276" r:id="rId28"/>
    <p:sldId id="282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3EC39-21E4-49FD-A6C9-8DC09906978A}" type="datetimeFigureOut">
              <a:rPr lang="pt-BR" smtClean="0"/>
              <a:pPr/>
              <a:t>20/11/2014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A085-6934-4E33-B786-690EDDB569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RIO UNA</a:t>
            </a:r>
            <a:endParaRPr lang="pt-BR" dirty="0"/>
          </a:p>
        </p:txBody>
      </p:sp>
      <p:pic>
        <p:nvPicPr>
          <p:cNvPr id="4" name="Espaço Reservado para Conteúdo 3" descr="Transposicao_Una-final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632847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PARTICULAR\Meus documentos\Minhas imagens\drp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156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3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ARTICULAR\Meus documentos\Minhas imagens\agosto 29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64896" cy="6048672"/>
          </a:xfrm>
          <a:prstGeom prst="rect">
            <a:avLst/>
          </a:prstGeom>
          <a:noFill/>
        </p:spPr>
      </p:pic>
      <p:pic>
        <p:nvPicPr>
          <p:cNvPr id="3" name="Picture 2" descr="C:\Documents and Settings\PARTICULAR\Meus documentos\Minhas imagens\drp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1390"/>
            <a:ext cx="9576048" cy="6939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9858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PARTICULAR\Meus documentos\Minhas imagens\2011-10-29\maaranhao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12360" cy="5859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ARTICULAR\Meus documentos\Minhas imagens\drp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776864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452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RTICULAR\Meus documentos\agosto 29 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6904" cy="610267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043608" y="476672"/>
            <a:ext cx="714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</a:rPr>
              <a:t>UM RIO QUE INTERLIGA TRÊS PANTANOS</a:t>
            </a:r>
            <a:endParaRPr lang="pt-BR" sz="3200" b="1" dirty="0">
              <a:solidFill>
                <a:srgbClr val="0070C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3529" y="1268760"/>
            <a:ext cx="882047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CINCO QUILOMBOS- SOBARA, CAVEIRA BOTAFOGO, RASA , PRETO FORRO, BAHIA FORMOSA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ASSENTAMENTOS – CAMPOS NOVOS I e CAMPOS NOVOS II, ADEMAR MOREIRA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PELO MENOS SEIS MINERADORAS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UMA GRANDE FAZENDA DE EUCALIPTOS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UMA ESCOLA TECNICA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TRES ORGANIZAÇÕES MILITARES - DA MARINHA DOBRASIL – BAeNSPA ,  ERMCN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DOIS AEROPORTOS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UMA FAZENDA TOMBADA PELO PATRIMONIO HISTORICO NACIONAL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UNIDADES DE CONSERVAÇÃO – SAPIATIBA, , PAU BRASIL, PEC SOL, PNMMAA, RESERVA BIOLOGICA CN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POLO DE DISTRIBUIÇÃO ( SPA) E UM POLO INDUSTRIAL( CF)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Um aterro sanitário, e quatro </a:t>
            </a:r>
            <a:r>
              <a:rPr lang="pt-BR" sz="2400" b="1" dirty="0">
                <a:solidFill>
                  <a:srgbClr val="FF0000"/>
                </a:solidFill>
              </a:rPr>
              <a:t> </a:t>
            </a:r>
            <a:r>
              <a:rPr lang="pt-BR" sz="2400" b="1" dirty="0" err="1" smtClean="0">
                <a:solidFill>
                  <a:srgbClr val="FF0000"/>
                </a:solidFill>
              </a:rPr>
              <a:t>ETEs</a:t>
            </a:r>
            <a:r>
              <a:rPr lang="pt-BR" sz="2400" b="1" dirty="0" smtClean="0">
                <a:solidFill>
                  <a:srgbClr val="FF0000"/>
                </a:solidFill>
              </a:rPr>
              <a:t> , inúmeras fazendas.</a:t>
            </a:r>
          </a:p>
          <a:p>
            <a:endParaRPr lang="pt-BR" sz="2400" b="1" dirty="0" smtClean="0">
              <a:solidFill>
                <a:srgbClr val="FF0000"/>
              </a:solidFill>
            </a:endParaRP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/>
              <a:t> </a:t>
            </a:r>
            <a:r>
              <a:rPr lang="pt-BR" dirty="0" smtClean="0"/>
              <a:t>                                                    </a:t>
            </a:r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PARTICULAR\Meus documentos\Documents (3)\COMITE 2013\UNA\DSCF18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PARTICULAR\Meus documentos\Documents (3)\COMITE 2013\UNA\DSCF1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92888" cy="5994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PARTICULAR\Meus documentos\agosto 29 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704856" cy="5778642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979712" y="1196752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PRECISAMOS TRAÇAR ESTRATÉGIAS 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508104" y="472514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O FUTURO NOS AGUARDA 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ARTICULAR\Meus documentos\Minhas imagens\Imagem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2012.04\esmeraldas 2011\SDC17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ocuments (3)\COMITE 2013\UNA\fazend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67223">
            <a:off x="1209509" y="1426212"/>
            <a:ext cx="5238750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ocuments (3)\COMITE 2013\UNA\fazend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48752"/>
            <a:ext cx="3394306" cy="25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43608" y="5373216"/>
            <a:ext cx="32403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SUB BACIA DO RIO UNA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677715" y="908720"/>
            <a:ext cx="1975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/>
              <a:t>DRP</a:t>
            </a:r>
            <a:endParaRPr lang="pt-BR" sz="4800" b="1" dirty="0"/>
          </a:p>
        </p:txBody>
      </p:sp>
      <p:pic>
        <p:nvPicPr>
          <p:cNvPr id="4" name="Picture 2" descr="Marca CBLSJ baix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00" y="190500"/>
            <a:ext cx="1641128" cy="17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460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2012.04\esmeraldas 2011\PCA\EMERALDAS FOTOS\PICT0503 - Có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549656" cy="5661919"/>
          </a:xfrm>
          <a:prstGeom prst="rect">
            <a:avLst/>
          </a:prstGeom>
          <a:noFill/>
        </p:spPr>
      </p:pic>
      <p:pic>
        <p:nvPicPr>
          <p:cNvPr id="3" name="Picture 2" descr="C:\Documents and Settings\PARTICULAR\Meus documentos\Minhas imagens\agosto 29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5032" y="-108774"/>
            <a:ext cx="9289032" cy="6966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2012.04\esmeraldas 2011\PCA\fotos\PICT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6601942" cy="4951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2012.04\esmeraldas 2011\PCA\EMERALDAS FOTOS\PICT0498 - Có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2222" cy="6841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2012.04\esmeraldas 2011\PCA\EMERALDAS FOTOS\PICT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00392" cy="607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PARTICULAR\Meus documentos\Minhas imagens\agosto 29 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"/>
            <a:ext cx="9145016" cy="6858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8673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2012.04\esmeraldas 2011\PCA\ESMERALDAS FOTOS\PICT0552 - Có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322022" cy="549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2012.04\esmeraldas 2011\PCA\2011-09-06\6 de setembro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56376" cy="5967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2.04\esmeraldas 2011\PCA\2011-09-06\6 de setembro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696744" cy="5022558"/>
          </a:xfrm>
          <a:prstGeom prst="rect">
            <a:avLst/>
          </a:prstGeom>
          <a:noFill/>
        </p:spPr>
      </p:pic>
      <p:pic>
        <p:nvPicPr>
          <p:cNvPr id="3" name="Picture 2" descr="G:\DSCF1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612" y="625586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SCF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435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RIO UNA</a:t>
            </a:r>
            <a:endParaRPr lang="pt-BR" dirty="0"/>
          </a:p>
        </p:txBody>
      </p:sp>
      <p:pic>
        <p:nvPicPr>
          <p:cNvPr id="4" name="Espaço Reservado para Conteúdo 3" descr="Transposicao_Una-final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632847" cy="5832648"/>
          </a:xfrm>
          <a:prstGeom prst="rect">
            <a:avLst/>
          </a:prstGeom>
        </p:spPr>
      </p:pic>
      <p:pic>
        <p:nvPicPr>
          <p:cNvPr id="1027" name="Picture 3" descr="G:\2013-09-19 11.07.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6861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SCF1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434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2012.04\esmeraldas 2011\PCA\SDC17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866412" y="836712"/>
            <a:ext cx="60486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</a:rPr>
              <a:t>FORÇAS IMPULSORAS</a:t>
            </a:r>
          </a:p>
          <a:p>
            <a:r>
              <a:rPr lang="pt-BR" sz="4000" b="1" dirty="0" smtClean="0">
                <a:solidFill>
                  <a:srgbClr val="C00000"/>
                </a:solidFill>
              </a:rPr>
              <a:t>FORÇAS NEGATIVAS </a:t>
            </a:r>
          </a:p>
          <a:p>
            <a:r>
              <a:rPr lang="pt-BR" sz="4000" b="1" dirty="0">
                <a:solidFill>
                  <a:srgbClr val="C00000"/>
                </a:solidFill>
              </a:rPr>
              <a:t>PONTOS </a:t>
            </a:r>
            <a:r>
              <a:rPr lang="pt-BR" sz="4000" b="1" dirty="0" smtClean="0">
                <a:solidFill>
                  <a:srgbClr val="C00000"/>
                </a:solidFill>
              </a:rPr>
              <a:t>RESTRITIVOS</a:t>
            </a:r>
          </a:p>
          <a:p>
            <a:r>
              <a:rPr lang="pt-BR" sz="4000" b="1" dirty="0" smtClean="0">
                <a:solidFill>
                  <a:srgbClr val="C00000"/>
                </a:solidFill>
              </a:rPr>
              <a:t>PONTOS NEGATIVOS </a:t>
            </a:r>
          </a:p>
          <a:p>
            <a:r>
              <a:rPr lang="pt-BR" sz="4000" b="1" dirty="0" smtClean="0">
                <a:solidFill>
                  <a:srgbClr val="C00000"/>
                </a:solidFill>
              </a:rPr>
              <a:t>AÇÕES </a:t>
            </a:r>
          </a:p>
          <a:p>
            <a:r>
              <a:rPr lang="pt-BR" sz="4000" b="1" dirty="0" smtClean="0">
                <a:solidFill>
                  <a:srgbClr val="C00000"/>
                </a:solidFill>
              </a:rPr>
              <a:t>PROPOSTAS PARA A BACIA DO UNA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lva\Pictures\drp 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66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241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PARTICULAR\Meus documentos\Minhas imagens\drp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23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SCF1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881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PARTICULAR\Meus documentos\Minhas imagens\2011-10-05\primavera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139</Words>
  <Application>Microsoft Office PowerPoint</Application>
  <PresentationFormat>Apresentação na tela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RIO UNA</vt:lpstr>
      <vt:lpstr>Slide 2</vt:lpstr>
      <vt:lpstr>RIO UNA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www.therebels.biz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Dalva</cp:lastModifiedBy>
  <cp:revision>22</cp:revision>
  <dcterms:created xsi:type="dcterms:W3CDTF">2013-09-04T17:32:01Z</dcterms:created>
  <dcterms:modified xsi:type="dcterms:W3CDTF">2014-11-20T13:12:37Z</dcterms:modified>
</cp:coreProperties>
</file>